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48017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96" d="100"/>
          <a:sy n="96" d="100"/>
        </p:scale>
        <p:origin x="276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ya Rose" userId="fe7f3899-33ac-465a-9671-a87cd7c3e463" providerId="ADAL" clId="{01FCBDDA-6657-46F8-9ADA-042B3B23E27C}"/>
    <pc:docChg chg="custSel modSld">
      <pc:chgData name="Tanya Rose" userId="fe7f3899-33ac-465a-9671-a87cd7c3e463" providerId="ADAL" clId="{01FCBDDA-6657-46F8-9ADA-042B3B23E27C}" dt="2026-03-06T04:35:37.621" v="26" actId="20577"/>
      <pc:docMkLst>
        <pc:docMk/>
      </pc:docMkLst>
      <pc:sldChg chg="modSp mod">
        <pc:chgData name="Tanya Rose" userId="fe7f3899-33ac-465a-9671-a87cd7c3e463" providerId="ADAL" clId="{01FCBDDA-6657-46F8-9ADA-042B3B23E27C}" dt="2026-03-06T04:35:37.621" v="26" actId="20577"/>
        <pc:sldMkLst>
          <pc:docMk/>
          <pc:sldMk cId="983959061" sldId="256"/>
        </pc:sldMkLst>
        <pc:spChg chg="mod">
          <ac:chgData name="Tanya Rose" userId="fe7f3899-33ac-465a-9671-a87cd7c3e463" providerId="ADAL" clId="{01FCBDDA-6657-46F8-9ADA-042B3B23E27C}" dt="2026-03-06T04:35:37.621" v="26" actId="20577"/>
          <ac:spMkLst>
            <pc:docMk/>
            <pc:sldMk cId="983959061" sldId="256"/>
            <ac:spMk id="2" creationId="{A883F808-899B-CCB7-2442-0176E9A33BB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1AD-7AC6-0244-ED5E-B3B28A303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55" y="2186068"/>
            <a:ext cx="5715000" cy="2367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8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6499" y="2186068"/>
            <a:ext cx="5703216" cy="2367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Text here two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98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648035" rtl="0" eaLnBrk="1" latinLnBrk="0" hangingPunct="1">
        <a:lnSpc>
          <a:spcPct val="90000"/>
        </a:lnSpc>
        <a:spcBef>
          <a:spcPct val="0"/>
        </a:spcBef>
        <a:buNone/>
        <a:defRPr sz="8800" kern="1200" spc="-300">
          <a:solidFill>
            <a:srgbClr val="303D5C"/>
          </a:solidFill>
          <a:latin typeface="Tenorite" pitchFamily="2" charset="0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3F808-899B-CCB7-2442-0176E9A3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Insert label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959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nsent graphics_template_FA_1.0" id="{11F27CA1-ECF1-0D41-A27E-A4105785D962}" vid="{6AEF5250-E0D8-5941-A5FB-A3DFCBBE477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Consent graphics_template_FA_1.0</Template>
  <TotalTime>2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Tenorite</vt:lpstr>
      <vt:lpstr>Office Theme</vt:lpstr>
      <vt:lpstr>Insert label</vt:lpstr>
    </vt:vector>
  </TitlesOfParts>
  <Company>UTS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Tanya Rose</dc:creator>
  <cp:lastModifiedBy>Tanya Rose</cp:lastModifiedBy>
  <cp:revision>1</cp:revision>
  <dcterms:created xsi:type="dcterms:W3CDTF">2026-03-06T04:22:05Z</dcterms:created>
  <dcterms:modified xsi:type="dcterms:W3CDTF">2026-03-06T04:35:39Z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1a6c3db-1667-4f49-995a-8b9973972958_Enabled">
    <vt:lpwstr>true</vt:lpwstr>
  </property>
  <property fmtid="{D5CDD505-2E9C-101B-9397-08002B2CF9AE}" pid="3" name="MSIP_Label_51a6c3db-1667-4f49-995a-8b9973972958_SetDate">
    <vt:lpwstr>2026-03-06T04:22:15Z</vt:lpwstr>
  </property>
  <property fmtid="{D5CDD505-2E9C-101B-9397-08002B2CF9AE}" pid="4" name="MSIP_Label_51a6c3db-1667-4f49-995a-8b9973972958_Method">
    <vt:lpwstr>Standard</vt:lpwstr>
  </property>
  <property fmtid="{D5CDD505-2E9C-101B-9397-08002B2CF9AE}" pid="5" name="MSIP_Label_51a6c3db-1667-4f49-995a-8b9973972958_Name">
    <vt:lpwstr>UTS-Internal</vt:lpwstr>
  </property>
  <property fmtid="{D5CDD505-2E9C-101B-9397-08002B2CF9AE}" pid="6" name="MSIP_Label_51a6c3db-1667-4f49-995a-8b9973972958_SiteId">
    <vt:lpwstr>e8911c26-cf9f-4a9c-878e-527807be8791</vt:lpwstr>
  </property>
  <property fmtid="{D5CDD505-2E9C-101B-9397-08002B2CF9AE}" pid="7" name="MSIP_Label_51a6c3db-1667-4f49-995a-8b9973972958_ActionId">
    <vt:lpwstr>e1cad404-9c7d-4599-8396-784148e26141</vt:lpwstr>
  </property>
  <property fmtid="{D5CDD505-2E9C-101B-9397-08002B2CF9AE}" pid="8" name="MSIP_Label_51a6c3db-1667-4f49-995a-8b9973972958_ContentBits">
    <vt:lpwstr>0</vt:lpwstr>
  </property>
  <property fmtid="{D5CDD505-2E9C-101B-9397-08002B2CF9AE}" pid="9" name="MSIP_Label_51a6c3db-1667-4f49-995a-8b9973972958_Tag">
    <vt:lpwstr>10, 3, 0, 1</vt:lpwstr>
  </property>
</Properties>
</file>